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04800" y="19050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Worker participation in management(WPM)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39624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Pushpa</a:t>
            </a:r>
            <a:r>
              <a:rPr lang="en-US" dirty="0" smtClean="0"/>
              <a:t> </a:t>
            </a:r>
            <a:r>
              <a:rPr lang="en-US" dirty="0" err="1" smtClean="0"/>
              <a:t>Mishra</a:t>
            </a:r>
            <a:endParaRPr lang="en-US" dirty="0" smtClean="0"/>
          </a:p>
          <a:p>
            <a:r>
              <a:rPr lang="en-US" dirty="0" smtClean="0"/>
              <a:t>Assistant professor</a:t>
            </a:r>
          </a:p>
          <a:p>
            <a:r>
              <a:rPr lang="en-US" dirty="0" smtClean="0"/>
              <a:t>Social work</a:t>
            </a:r>
          </a:p>
          <a:p>
            <a:r>
              <a:rPr lang="en-US" dirty="0" smtClean="0"/>
              <a:t>Jain </a:t>
            </a:r>
            <a:r>
              <a:rPr lang="en-US" dirty="0" err="1" smtClean="0"/>
              <a:t>vishva</a:t>
            </a:r>
            <a:r>
              <a:rPr lang="en-US" dirty="0" smtClean="0"/>
              <a:t> </a:t>
            </a:r>
            <a:r>
              <a:rPr lang="en-US" dirty="0" err="1" smtClean="0"/>
              <a:t>bharti</a:t>
            </a:r>
            <a:r>
              <a:rPr lang="en-US" dirty="0" smtClean="0"/>
              <a:t> </a:t>
            </a:r>
            <a:r>
              <a:rPr lang="en-US" dirty="0" err="1" smtClean="0"/>
              <a:t>institute,Ladnun</a:t>
            </a:r>
            <a:endParaRPr lang="en-US" dirty="0" smtClean="0"/>
          </a:p>
          <a:p>
            <a:r>
              <a:rPr lang="en-US" dirty="0" smtClean="0"/>
              <a:t>(Raj)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Worker participation in management refers to the participation of workers in decision making process of the organization.</a:t>
            </a:r>
          </a:p>
          <a:p>
            <a:r>
              <a:rPr lang="en-US" dirty="0" smtClean="0"/>
              <a:t>Its give the mental and psychological satisfaction</a:t>
            </a:r>
          </a:p>
          <a:p>
            <a:r>
              <a:rPr lang="en-US" dirty="0" smtClean="0"/>
              <a:t>Increased understanding </a:t>
            </a:r>
          </a:p>
          <a:p>
            <a:r>
              <a:rPr lang="en-US" dirty="0" smtClean="0"/>
              <a:t>Increase industrial productivities</a:t>
            </a:r>
          </a:p>
          <a:p>
            <a:r>
              <a:rPr lang="en-US" dirty="0" smtClean="0"/>
              <a:t>Increase commitment</a:t>
            </a:r>
          </a:p>
          <a:p>
            <a:r>
              <a:rPr lang="en-US" dirty="0" smtClean="0"/>
              <a:t>Opportunity to  express himself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Mental and emotional involvement</a:t>
            </a:r>
          </a:p>
          <a:p>
            <a:r>
              <a:rPr lang="en-US" sz="4000" dirty="0" smtClean="0"/>
              <a:t>It can grou</a:t>
            </a:r>
            <a:r>
              <a:rPr lang="en-US" sz="4000" dirty="0" smtClean="0"/>
              <a:t>p</a:t>
            </a:r>
            <a:r>
              <a:rPr lang="en-US" sz="4000" dirty="0" smtClean="0"/>
              <a:t> or individual representative</a:t>
            </a:r>
          </a:p>
          <a:p>
            <a:r>
              <a:rPr lang="en-US" sz="4000" dirty="0" smtClean="0"/>
              <a:t>It may be formal or informal</a:t>
            </a:r>
          </a:p>
          <a:p>
            <a:pPr>
              <a:buNone/>
            </a:pP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wpm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 democracy in industry</a:t>
            </a:r>
          </a:p>
          <a:p>
            <a:r>
              <a:rPr lang="en-US" dirty="0" smtClean="0"/>
              <a:t>To develop dynamic systems</a:t>
            </a:r>
          </a:p>
          <a:p>
            <a:r>
              <a:rPr lang="en-US" dirty="0" smtClean="0"/>
              <a:t>Satisfaction of workers </a:t>
            </a:r>
          </a:p>
          <a:p>
            <a:r>
              <a:rPr lang="en-US" dirty="0" smtClean="0"/>
              <a:t>Strengthen labor management cooperation</a:t>
            </a:r>
          </a:p>
          <a:p>
            <a:r>
              <a:rPr lang="en-US" dirty="0" smtClean="0"/>
              <a:t>Maintain peace and harmony</a:t>
            </a:r>
          </a:p>
          <a:p>
            <a:r>
              <a:rPr lang="en-US" dirty="0" smtClean="0"/>
              <a:t>Increase productivities</a:t>
            </a:r>
          </a:p>
          <a:p>
            <a:r>
              <a:rPr lang="en-US" dirty="0" smtClean="0"/>
              <a:t>Recognition of the workers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Levels of participation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Informative participation</a:t>
            </a:r>
          </a:p>
          <a:p>
            <a:r>
              <a:rPr lang="en-US" sz="4000" dirty="0" smtClean="0"/>
              <a:t>Consultative participation</a:t>
            </a:r>
          </a:p>
          <a:p>
            <a:r>
              <a:rPr lang="en-US" sz="4000" dirty="0" smtClean="0"/>
              <a:t>Associative participation</a:t>
            </a:r>
          </a:p>
          <a:p>
            <a:r>
              <a:rPr lang="en-US" sz="4000" dirty="0" smtClean="0"/>
              <a:t>Administrative participation</a:t>
            </a:r>
          </a:p>
          <a:p>
            <a:r>
              <a:rPr lang="en-US" sz="4000" dirty="0" smtClean="0"/>
              <a:t>Decisive participation</a:t>
            </a:r>
            <a:endParaRPr lang="en-US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Schemes of wpm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Works committee</a:t>
            </a:r>
          </a:p>
          <a:p>
            <a:r>
              <a:rPr lang="en-US" sz="4000" dirty="0" smtClean="0"/>
              <a:t>Joint management council</a:t>
            </a:r>
          </a:p>
          <a:p>
            <a:r>
              <a:rPr lang="en-US" sz="4000" dirty="0" smtClean="0"/>
              <a:t>Joint council</a:t>
            </a:r>
          </a:p>
          <a:p>
            <a:r>
              <a:rPr lang="en-US" sz="4000" dirty="0" smtClean="0"/>
              <a:t>Directors</a:t>
            </a:r>
          </a:p>
          <a:p>
            <a:r>
              <a:rPr lang="en-US" sz="4000" dirty="0" smtClean="0"/>
              <a:t>Work shop</a:t>
            </a:r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143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858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mtClean="0"/>
              <a:t>                             Thanks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130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Worker participation in management(WPM)</vt:lpstr>
      <vt:lpstr>Concept</vt:lpstr>
      <vt:lpstr>Features</vt:lpstr>
      <vt:lpstr>Objectives of wpm</vt:lpstr>
      <vt:lpstr>Levels of participation</vt:lpstr>
      <vt:lpstr>Schemes of wpm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Worker participation in management</dc:title>
  <dc:creator>Pushpa</dc:creator>
  <cp:lastModifiedBy>Pushpa</cp:lastModifiedBy>
  <cp:revision>11</cp:revision>
  <dcterms:created xsi:type="dcterms:W3CDTF">2006-08-16T00:00:00Z</dcterms:created>
  <dcterms:modified xsi:type="dcterms:W3CDTF">2020-06-25T06:30:20Z</dcterms:modified>
</cp:coreProperties>
</file>